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199c5ff3b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199c5ff3b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199c5ff3b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199c5ff3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199c5ff3b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199c5ff3b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199c5ff3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199c5ff3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1cbc51a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1cbc51a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1cbc51aa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1cbc51aa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199c5ff3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199c5ff3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199c5ff3b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199c5ff3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199c5ff3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199c5ff3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199c5ff3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199c5ff3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199c5ff3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199c5ff3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199c5ff3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199c5ff3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199c5ff3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199c5ff3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1cbc51aa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1cbc51aa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Boids Swarm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A Game Mechanic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Increases health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5022" l="0" r="0" t="10001"/>
          <a:stretch/>
        </p:blipFill>
        <p:spPr>
          <a:xfrm>
            <a:off x="2736300" y="1655175"/>
            <a:ext cx="6096000" cy="2913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22"/>
          <p:cNvCxnSpPr/>
          <p:nvPr/>
        </p:nvCxnSpPr>
        <p:spPr>
          <a:xfrm>
            <a:off x="2023200" y="1545900"/>
            <a:ext cx="641100" cy="163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20285" l="17743" r="1015" t="10739"/>
          <a:stretch/>
        </p:blipFill>
        <p:spPr>
          <a:xfrm>
            <a:off x="2064900" y="1389175"/>
            <a:ext cx="4952200" cy="236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 rotWithShape="1">
          <a:blip r:embed="rId3">
            <a:alphaModFix/>
          </a:blip>
          <a:srcRect b="5127" l="0" r="0" t="10111"/>
          <a:stretch/>
        </p:blipFill>
        <p:spPr>
          <a:xfrm>
            <a:off x="1524000" y="1203950"/>
            <a:ext cx="6096000" cy="29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 rotWithShape="1">
          <a:blip r:embed="rId3">
            <a:alphaModFix/>
          </a:blip>
          <a:srcRect b="25687" l="35183" r="35951" t="12400"/>
          <a:stretch/>
        </p:blipFill>
        <p:spPr>
          <a:xfrm>
            <a:off x="2799725" y="821488"/>
            <a:ext cx="3106026" cy="37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Other features	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Field-of-view of agents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Different kind of boosts - </a:t>
            </a:r>
            <a:r>
              <a:rPr lang="sv"/>
              <a:t>invulnerability</a:t>
            </a:r>
            <a:r>
              <a:rPr lang="sv"/>
              <a:t>, slow-down, </a:t>
            </a:r>
            <a:r>
              <a:rPr lang="sv"/>
              <a:t>regenerate</a:t>
            </a:r>
            <a:r>
              <a:rPr lang="sv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Type 3 safe zone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Method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AI -- Swarm </a:t>
            </a:r>
            <a:r>
              <a:rPr lang="sv"/>
              <a:t>Intelligence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	- Flocking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	- Collective behaviour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sv"/>
              <a:t>Boids flock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sv"/>
              <a:t>Flocking behaviour of birds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sv"/>
              <a:t>Three main rules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sv"/>
              <a:t>Cohesion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sv"/>
              <a:t>Alignment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sv"/>
              <a:t>Avoidance/Separation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Cohesion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steer to move toward the average position (center of mass) of local flock agents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sv"/>
              <a:t>steered cohesion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4300" y="2205826"/>
            <a:ext cx="3210650" cy="214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Alignment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steer towards the average heading of local flock agents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343" y="1871305"/>
            <a:ext cx="2961325" cy="19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Avoidance/Separation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steer to avoid crowding local flock agents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1070" y="1908057"/>
            <a:ext cx="3241875" cy="21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Game Mechanic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Enemy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Patrol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Heal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Boosts (Speed)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/>
              <a:t>Hover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4824" l="0" r="566" t="10829"/>
          <a:stretch/>
        </p:blipFill>
        <p:spPr>
          <a:xfrm>
            <a:off x="1411600" y="1389175"/>
            <a:ext cx="6061426" cy="289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Decreases health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5267" l="0" r="0" t="10593"/>
          <a:stretch/>
        </p:blipFill>
        <p:spPr>
          <a:xfrm>
            <a:off x="2736300" y="1683675"/>
            <a:ext cx="6096000" cy="288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20"/>
          <p:cNvCxnSpPr/>
          <p:nvPr/>
        </p:nvCxnSpPr>
        <p:spPr>
          <a:xfrm>
            <a:off x="2101575" y="1574400"/>
            <a:ext cx="612600" cy="142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Safe Zones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Type 1								Type 2</a:t>
            </a:r>
            <a:endParaRPr/>
          </a:p>
        </p:txBody>
      </p:sp>
      <p:sp>
        <p:nvSpPr>
          <p:cNvPr id="110" name="Google Shape;110;p21"/>
          <p:cNvSpPr/>
          <p:nvPr/>
        </p:nvSpPr>
        <p:spPr>
          <a:xfrm>
            <a:off x="657975" y="2172025"/>
            <a:ext cx="1775700" cy="1896000"/>
          </a:xfrm>
          <a:prstGeom prst="cube">
            <a:avLst>
              <a:gd fmla="val 25000" name="adj"/>
            </a:avLst>
          </a:prstGeom>
          <a:noFill/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/>
          <p:nvPr/>
        </p:nvSpPr>
        <p:spPr>
          <a:xfrm>
            <a:off x="4329875" y="2200325"/>
            <a:ext cx="1775700" cy="1896000"/>
          </a:xfrm>
          <a:prstGeom prst="can">
            <a:avLst>
              <a:gd fmla="val 25000" name="adj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